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C2816-A5B7-4966-BBDF-118943B67AA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7228-41A4-4FA3-8D5F-67820B37B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AD9F4-802F-4D32-A389-DF8266A73710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25D55-CE2C-4CAF-9C43-2B6C54B74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0BB6B-2AE8-456B-9D79-8C417674B727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E7BE4-5F72-4D57-A61B-BF838B860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25F59-A0F7-4000-A03F-37F3C24620E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CE4B8-9FAD-48A6-8853-D930DCCB2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DA918-AD7D-4C15-BB37-27E876FFF17F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988D3-5EB3-4E49-B987-48AF32D68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EAA16-2106-4901-95BF-994824DCDF1D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0005-3BDC-43E9-96FF-1E28AC859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F92F00-A0C0-47E0-B5A9-197E3A063980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34973-ABC5-40E9-85AE-66F0DCABD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54E09-D39E-46EA-B48D-54DDEAA5BB56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6D9EE-160B-4023-9F17-8C1040AE2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2A8A5-6A78-4B71-97FD-2EA5B68FFD71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7B5C-75FC-482D-90A7-0EA1D110C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8B5E4-FC8B-4DFA-82B7-97414E4C96F7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C7751-4E80-4DD3-8D38-BAA44F929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A9BD1-BE9F-4D75-B254-7DF3761F849F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5DC31-96ED-4A56-B7F6-45DC6ADF2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6637D5-559F-4A76-BF71-257AB7FF858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E30B2D9-684B-415F-8FCA-CEA312B2E6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8 illegal holds 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#10—10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#10—11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#10—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#10—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#10—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#10—5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#10—6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#10—7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#10—8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#10—9ind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Todt Eastern Officials Association</dc:title>
  <dc:creator>rbaker</dc:creator>
  <cp:lastModifiedBy>KruseJ</cp:lastModifiedBy>
  <cp:revision>13</cp:revision>
  <dcterms:created xsi:type="dcterms:W3CDTF">2016-03-16T18:06:06Z</dcterms:created>
  <dcterms:modified xsi:type="dcterms:W3CDTF">2017-09-06T01:42:55Z</dcterms:modified>
</cp:coreProperties>
</file>